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t="-12000" r="-3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3BF0A-BDA1-4AE9-A9A4-43375CC2FC0F}" type="datetimeFigureOut">
              <a:rPr lang="fr-FR" smtClean="0"/>
              <a:pPr/>
              <a:t>22/03/2017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8FB1-254F-418D-ADCF-4F8E63C0626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ANET\Music\wave\english\english%20proverbs.wa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5696" y="1340768"/>
            <a:ext cx="61926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Kristen ITC" pitchFamily="66" charset="0"/>
              </a:rPr>
              <a:t>English </a:t>
            </a:r>
            <a:r>
              <a:rPr lang="pl-PL" sz="80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Kristen ITC" pitchFamily="66" charset="0"/>
              </a:rPr>
              <a:t>Idioms</a:t>
            </a:r>
            <a:r>
              <a:rPr lang="pl-PL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Kristen ITC" pitchFamily="66" charset="0"/>
              </a:rPr>
              <a:t> &amp; </a:t>
            </a:r>
            <a:r>
              <a:rPr lang="en-GB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Kristen ITC" pitchFamily="66" charset="0"/>
              </a:rPr>
              <a:t>Proverbs</a:t>
            </a:r>
            <a:r>
              <a:rPr lang="pl-PL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Kristen ITC" pitchFamily="66" charset="0"/>
              </a:rPr>
              <a:t> </a:t>
            </a:r>
            <a:r>
              <a:rPr lang="pl-PL" sz="80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Kristen ITC" pitchFamily="66" charset="0"/>
              </a:rPr>
              <a:t>Quizz</a:t>
            </a:r>
            <a:endParaRPr lang="en-GB" sz="8000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Kristen ITC" pitchFamily="66" charset="0"/>
            </a:endParaRPr>
          </a:p>
        </p:txBody>
      </p:sp>
      <p:pic>
        <p:nvPicPr>
          <p:cNvPr id="3" name="english proverbs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396536" y="4077072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0" descr="time flie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7664" y="1412776"/>
            <a:ext cx="6624736" cy="490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 descr="penny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4481" y="2500402"/>
            <a:ext cx="3060339" cy="3122164"/>
          </a:xfrm>
          <a:prstGeom prst="rect">
            <a:avLst/>
          </a:prstGeom>
        </p:spPr>
      </p:pic>
      <p:pic>
        <p:nvPicPr>
          <p:cNvPr id="5" name="Image 5" descr="thoughts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94820" y="1268760"/>
            <a:ext cx="3937024" cy="38386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91580" y="345484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latin typeface="Kristen ITC" panose="03050502040202030202" pitchFamily="66" charset="0"/>
              </a:rPr>
              <a:t>A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744770" y="3450871"/>
            <a:ext cx="1823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Kristen ITC" panose="03050502040202030202" pitchFamily="66" charset="0"/>
              </a:rPr>
              <a:t>for</a:t>
            </a:r>
          </a:p>
          <a:p>
            <a:pPr algn="ctr"/>
            <a:r>
              <a:rPr lang="pl-PL" sz="3200" dirty="0" err="1" smtClean="0">
                <a:latin typeface="Kristen ITC" panose="03050502040202030202" pitchFamily="66" charset="0"/>
              </a:rPr>
              <a:t>your</a:t>
            </a:r>
            <a:endParaRPr lang="pl-PL" sz="32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674694" y="2103538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Kristen ITC" panose="03050502040202030202" pitchFamily="66" charset="0"/>
              </a:rPr>
              <a:t>At 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744770" y="3450871"/>
            <a:ext cx="182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Kristen ITC" panose="03050502040202030202" pitchFamily="66" charset="0"/>
              </a:rPr>
              <a:t>o</a:t>
            </a:r>
            <a:r>
              <a:rPr lang="pl-PL" sz="3200" dirty="0" smtClean="0">
                <a:latin typeface="Kristen ITC" panose="03050502040202030202" pitchFamily="66" charset="0"/>
              </a:rPr>
              <a:t>f a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8" name="Image 6" descr="drop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6462" y="1907704"/>
            <a:ext cx="3021427" cy="3753544"/>
          </a:xfrm>
          <a:prstGeom prst="rect">
            <a:avLst/>
          </a:prstGeom>
        </p:spPr>
      </p:pic>
      <p:pic>
        <p:nvPicPr>
          <p:cNvPr id="9" name="Image 7" descr="h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2081" y="2991300"/>
            <a:ext cx="3617829" cy="208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674694" y="2103538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Kristen ITC" panose="03050502040202030202" pitchFamily="66" charset="0"/>
              </a:rPr>
              <a:t>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851920" y="2382045"/>
            <a:ext cx="1823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>
                <a:latin typeface="Kristen ITC" panose="03050502040202030202" pitchFamily="66" charset="0"/>
              </a:rPr>
              <a:t>i</a:t>
            </a:r>
            <a:r>
              <a:rPr lang="pl-PL" sz="3200" dirty="0" err="1" smtClean="0">
                <a:latin typeface="Kristen ITC" panose="03050502040202030202" pitchFamily="66" charset="0"/>
              </a:rPr>
              <a:t>s</a:t>
            </a:r>
            <a:r>
              <a:rPr lang="pl-PL" sz="3200" dirty="0" smtClean="0">
                <a:latin typeface="Kristen ITC" panose="03050502040202030202" pitchFamily="66" charset="0"/>
              </a:rPr>
              <a:t> in </a:t>
            </a:r>
            <a:r>
              <a:rPr lang="pl-PL" sz="3200" dirty="0" err="1" smtClean="0">
                <a:latin typeface="Kristen ITC" panose="03050502040202030202" pitchFamily="66" charset="0"/>
              </a:rPr>
              <a:t>your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10" name="Image 8" descr="b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823" y="2208809"/>
            <a:ext cx="3531366" cy="3561342"/>
          </a:xfrm>
          <a:prstGeom prst="rect">
            <a:avLst/>
          </a:prstGeom>
        </p:spPr>
      </p:pic>
      <p:pic>
        <p:nvPicPr>
          <p:cNvPr id="11" name="Image 9" descr="cour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4315" y="2395925"/>
            <a:ext cx="3653330" cy="294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5050959" y="3683438"/>
            <a:ext cx="182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>
                <a:latin typeface="Kristen ITC" panose="03050502040202030202" pitchFamily="66" charset="0"/>
              </a:rPr>
              <a:t>over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8" name="Image 10" descr="don'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0032" y="2478688"/>
            <a:ext cx="2167034" cy="2167034"/>
          </a:xfrm>
          <a:prstGeom prst="rect">
            <a:avLst/>
          </a:prstGeom>
        </p:spPr>
      </p:pic>
      <p:pic>
        <p:nvPicPr>
          <p:cNvPr id="9" name="Image 11" descr="c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3300" y="2414094"/>
            <a:ext cx="2023910" cy="1854119"/>
          </a:xfrm>
          <a:prstGeom prst="rect">
            <a:avLst/>
          </a:prstGeom>
        </p:spPr>
      </p:pic>
      <p:pic>
        <p:nvPicPr>
          <p:cNvPr id="12" name="Image 12" descr="spilled milk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62773" y="2478688"/>
            <a:ext cx="3161958" cy="299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779912" y="1922250"/>
            <a:ext cx="1823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>
                <a:latin typeface="Kristen ITC" panose="03050502040202030202" pitchFamily="66" charset="0"/>
              </a:rPr>
              <a:t>u</a:t>
            </a:r>
            <a:r>
              <a:rPr lang="pl-PL" sz="3200" dirty="0" err="1" smtClean="0">
                <a:latin typeface="Kristen ITC" panose="03050502040202030202" pitchFamily="66" charset="0"/>
              </a:rPr>
              <a:t>p</a:t>
            </a:r>
            <a:r>
              <a:rPr lang="pl-PL" sz="3200" dirty="0" smtClean="0">
                <a:latin typeface="Kristen ITC" panose="03050502040202030202" pitchFamily="66" charset="0"/>
              </a:rPr>
              <a:t> the </a:t>
            </a:r>
            <a:r>
              <a:rPr lang="pl-PL" sz="3200" dirty="0" err="1" smtClean="0">
                <a:latin typeface="Kristen ITC" panose="03050502040202030202" pitchFamily="66" charset="0"/>
              </a:rPr>
              <a:t>wrong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8" name="Image 13" descr="barkin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2420888"/>
            <a:ext cx="3879304" cy="3576417"/>
          </a:xfrm>
          <a:prstGeom prst="rect">
            <a:avLst/>
          </a:prstGeom>
        </p:spPr>
      </p:pic>
      <p:pic>
        <p:nvPicPr>
          <p:cNvPr id="9" name="Image 15" descr="tr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922250"/>
            <a:ext cx="3816424" cy="438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699792" y="2996952"/>
            <a:ext cx="1823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>
                <a:latin typeface="Kristen ITC" panose="03050502040202030202" pitchFamily="66" charset="0"/>
              </a:rPr>
              <a:t>i</a:t>
            </a:r>
            <a:r>
              <a:rPr lang="pl-PL" sz="3200" dirty="0" err="1" smtClean="0">
                <a:latin typeface="Kristen ITC" panose="03050502040202030202" pitchFamily="66" charset="0"/>
              </a:rPr>
              <a:t>t</a:t>
            </a:r>
            <a:r>
              <a:rPr lang="pl-PL" sz="3200" dirty="0" smtClean="0">
                <a:latin typeface="Kristen ITC" panose="03050502040202030202" pitchFamily="66" charset="0"/>
              </a:rPr>
              <a:t> on 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5" name="Image 17" descr="hear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0081" y="2708920"/>
            <a:ext cx="3466825" cy="3045440"/>
          </a:xfrm>
          <a:prstGeom prst="rect">
            <a:avLst/>
          </a:prstGeom>
        </p:spPr>
      </p:pic>
      <p:pic>
        <p:nvPicPr>
          <p:cNvPr id="6" name="Image 18" descr="grapevin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87149" y="2967135"/>
            <a:ext cx="4291964" cy="189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899592" y="33569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Kristen ITC" panose="03050502040202030202" pitchFamily="66" charset="0"/>
              </a:rPr>
              <a:t>Miss 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8" name="Image 20" descr="bo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412776"/>
            <a:ext cx="5031432" cy="598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339752" y="335699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Kristen ITC" panose="03050502040202030202" pitchFamily="66" charset="0"/>
              </a:rPr>
              <a:t>on 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4" name="Image 21" descr="sit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68" r="20990"/>
          <a:stretch>
            <a:fillRect/>
          </a:stretch>
        </p:blipFill>
        <p:spPr>
          <a:xfrm>
            <a:off x="1043608" y="1552867"/>
            <a:ext cx="1944216" cy="4193024"/>
          </a:xfrm>
          <a:prstGeom prst="rect">
            <a:avLst/>
          </a:prstGeom>
        </p:spPr>
      </p:pic>
      <p:pic>
        <p:nvPicPr>
          <p:cNvPr id="5" name="Image 22" descr="fe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8411" y="3827470"/>
            <a:ext cx="5607497" cy="101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563888" y="328498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>
                <a:latin typeface="Kristen ITC" panose="03050502040202030202" pitchFamily="66" charset="0"/>
              </a:rPr>
              <a:t>killed</a:t>
            </a:r>
            <a:r>
              <a:rPr lang="pl-PL" sz="3200" dirty="0" smtClean="0">
                <a:latin typeface="Kristen ITC" panose="03050502040202030202" pitchFamily="66" charset="0"/>
              </a:rPr>
              <a:t> 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6" name="Image 24" descr="curiosit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468" r="23792" b="11091"/>
          <a:stretch>
            <a:fillRect/>
          </a:stretch>
        </p:blipFill>
        <p:spPr>
          <a:xfrm>
            <a:off x="827584" y="1981193"/>
            <a:ext cx="3305944" cy="3489607"/>
          </a:xfrm>
          <a:prstGeom prst="rect">
            <a:avLst/>
          </a:prstGeom>
        </p:spPr>
      </p:pic>
      <p:pic>
        <p:nvPicPr>
          <p:cNvPr id="8" name="Image 25" descr="cat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2708920"/>
            <a:ext cx="3384376" cy="32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4" descr="spea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58" y="2451056"/>
            <a:ext cx="3348579" cy="2962797"/>
          </a:xfrm>
          <a:prstGeom prst="rect">
            <a:avLst/>
          </a:prstGeom>
        </p:spPr>
      </p:pic>
      <p:pic>
        <p:nvPicPr>
          <p:cNvPr id="26" name="Image 5" descr="lou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80694" y="2817023"/>
            <a:ext cx="2466893" cy="2230860"/>
          </a:xfrm>
          <a:prstGeom prst="rect">
            <a:avLst/>
          </a:prstGeom>
        </p:spPr>
      </p:pic>
      <p:pic>
        <p:nvPicPr>
          <p:cNvPr id="27" name="Image 6" descr="word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9517" y="2817024"/>
            <a:ext cx="2974483" cy="2230860"/>
          </a:xfrm>
          <a:prstGeom prst="rect">
            <a:avLst/>
          </a:prstGeom>
        </p:spPr>
      </p:pic>
      <p:sp>
        <p:nvSpPr>
          <p:cNvPr id="28" name="pole tekstowe 27"/>
          <p:cNvSpPr txBox="1"/>
          <p:nvPr/>
        </p:nvSpPr>
        <p:spPr>
          <a:xfrm>
            <a:off x="646243" y="1939861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>
                <a:latin typeface="Kristen ITC" panose="03050502040202030202" pitchFamily="66" charset="0"/>
              </a:rPr>
              <a:t>Actions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5940152" y="2158665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>
                <a:latin typeface="Kristen ITC" panose="03050502040202030202" pitchFamily="66" charset="0"/>
              </a:rPr>
              <a:t>than</a:t>
            </a:r>
            <a:endParaRPr lang="pl-PL" sz="32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03848" y="119675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Kristen ITC" panose="03050502040202030202" pitchFamily="66" charset="0"/>
              </a:rPr>
              <a:t>The </a:t>
            </a:r>
            <a:r>
              <a:rPr lang="pl-PL" sz="3200" dirty="0" err="1" smtClean="0">
                <a:latin typeface="Kristen ITC" panose="03050502040202030202" pitchFamily="66" charset="0"/>
              </a:rPr>
              <a:t>key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331640" y="1782541"/>
            <a:ext cx="67687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Actions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speak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louder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than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words</a:t>
            </a:r>
            <a:r>
              <a:rPr lang="pl-PL" dirty="0">
                <a:latin typeface="Kristen ITC" panose="03050502040202030202" pitchFamily="66" charset="0"/>
              </a:rPr>
              <a:t>.</a:t>
            </a:r>
            <a:endParaRPr lang="pl-PL" dirty="0" smtClean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 Beat </a:t>
            </a:r>
            <a:r>
              <a:rPr lang="pl-PL" dirty="0" err="1" smtClean="0">
                <a:latin typeface="Kristen ITC" panose="03050502040202030202" pitchFamily="66" charset="0"/>
              </a:rPr>
              <a:t>around</a:t>
            </a:r>
            <a:r>
              <a:rPr lang="pl-PL" dirty="0" smtClean="0">
                <a:latin typeface="Kristen ITC" panose="03050502040202030202" pitchFamily="66" charset="0"/>
              </a:rPr>
              <a:t> the </a:t>
            </a:r>
            <a:r>
              <a:rPr lang="pl-PL" dirty="0" err="1" smtClean="0">
                <a:latin typeface="Kristen ITC" panose="03050502040202030202" pitchFamily="66" charset="0"/>
              </a:rPr>
              <a:t>bush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Hold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your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horses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Kick the </a:t>
            </a:r>
            <a:r>
              <a:rPr lang="pl-PL" dirty="0" err="1" smtClean="0">
                <a:latin typeface="Kristen ITC" panose="03050502040202030202" pitchFamily="66" charset="0"/>
              </a:rPr>
              <a:t>bucket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Let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it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ride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Something’s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fishy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Spill</a:t>
            </a:r>
            <a:r>
              <a:rPr lang="pl-PL" dirty="0" smtClean="0">
                <a:latin typeface="Kristen ITC" panose="03050502040202030202" pitchFamily="66" charset="0"/>
              </a:rPr>
              <a:t> the </a:t>
            </a:r>
            <a:r>
              <a:rPr lang="pl-PL" dirty="0" err="1" smtClean="0">
                <a:latin typeface="Kristen ITC" panose="03050502040202030202" pitchFamily="66" charset="0"/>
              </a:rPr>
              <a:t>beans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The </a:t>
            </a:r>
            <a:r>
              <a:rPr lang="pl-PL" dirty="0" err="1" smtClean="0">
                <a:latin typeface="Kristen ITC" panose="03050502040202030202" pitchFamily="66" charset="0"/>
              </a:rPr>
              <a:t>last</a:t>
            </a:r>
            <a:r>
              <a:rPr lang="pl-PL" dirty="0" smtClean="0">
                <a:latin typeface="Kristen ITC" panose="03050502040202030202" pitchFamily="66" charset="0"/>
              </a:rPr>
              <a:t> straw.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Time </a:t>
            </a:r>
            <a:r>
              <a:rPr lang="pl-PL" dirty="0" err="1" smtClean="0">
                <a:latin typeface="Kristen ITC" panose="03050502040202030202" pitchFamily="66" charset="0"/>
              </a:rPr>
              <a:t>flies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A </a:t>
            </a:r>
            <a:r>
              <a:rPr lang="pl-PL" dirty="0" err="1" smtClean="0">
                <a:latin typeface="Kristen ITC" panose="03050502040202030202" pitchFamily="66" charset="0"/>
              </a:rPr>
              <a:t>penny</a:t>
            </a:r>
            <a:r>
              <a:rPr lang="pl-PL" dirty="0" smtClean="0">
                <a:latin typeface="Kristen ITC" panose="03050502040202030202" pitchFamily="66" charset="0"/>
              </a:rPr>
              <a:t> for </a:t>
            </a:r>
            <a:r>
              <a:rPr lang="pl-PL" dirty="0" err="1" smtClean="0">
                <a:latin typeface="Kristen ITC" panose="03050502040202030202" pitchFamily="66" charset="0"/>
              </a:rPr>
              <a:t>your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thoughts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At the drop of a </a:t>
            </a:r>
            <a:r>
              <a:rPr lang="pl-PL" dirty="0" err="1" smtClean="0">
                <a:latin typeface="Kristen ITC" panose="03050502040202030202" pitchFamily="66" charset="0"/>
              </a:rPr>
              <a:t>hat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The </a:t>
            </a:r>
            <a:r>
              <a:rPr lang="pl-PL" dirty="0" err="1" smtClean="0">
                <a:latin typeface="Kristen ITC" panose="03050502040202030202" pitchFamily="66" charset="0"/>
              </a:rPr>
              <a:t>ball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is</a:t>
            </a:r>
            <a:r>
              <a:rPr lang="pl-PL" dirty="0" smtClean="0">
                <a:latin typeface="Kristen ITC" panose="03050502040202030202" pitchFamily="66" charset="0"/>
              </a:rPr>
              <a:t> in </a:t>
            </a:r>
            <a:r>
              <a:rPr lang="pl-PL" dirty="0" err="1" smtClean="0">
                <a:latin typeface="Kristen ITC" panose="03050502040202030202" pitchFamily="66" charset="0"/>
              </a:rPr>
              <a:t>your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court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Don’t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cry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over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spilt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milk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Barking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up</a:t>
            </a:r>
            <a:r>
              <a:rPr lang="pl-PL" dirty="0" smtClean="0">
                <a:latin typeface="Kristen ITC" panose="03050502040202030202" pitchFamily="66" charset="0"/>
              </a:rPr>
              <a:t> the </a:t>
            </a:r>
            <a:r>
              <a:rPr lang="pl-PL" dirty="0" err="1" smtClean="0">
                <a:latin typeface="Kristen ITC" panose="03050502040202030202" pitchFamily="66" charset="0"/>
              </a:rPr>
              <a:t>wrong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tree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Hear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it</a:t>
            </a:r>
            <a:r>
              <a:rPr lang="pl-PL" dirty="0" smtClean="0">
                <a:latin typeface="Kristen ITC" panose="03050502040202030202" pitchFamily="66" charset="0"/>
              </a:rPr>
              <a:t> on the </a:t>
            </a:r>
            <a:r>
              <a:rPr lang="pl-PL" dirty="0" err="1" smtClean="0">
                <a:latin typeface="Kristen ITC" panose="03050502040202030202" pitchFamily="66" charset="0"/>
              </a:rPr>
              <a:t>grapevine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Miss the </a:t>
            </a:r>
            <a:r>
              <a:rPr lang="pl-PL" dirty="0" err="1" smtClean="0">
                <a:latin typeface="Kristen ITC" panose="03050502040202030202" pitchFamily="66" charset="0"/>
              </a:rPr>
              <a:t>boat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smtClean="0">
                <a:latin typeface="Kristen ITC" panose="03050502040202030202" pitchFamily="66" charset="0"/>
              </a:rPr>
              <a:t>Sit on the </a:t>
            </a:r>
            <a:r>
              <a:rPr lang="pl-PL" dirty="0" err="1" smtClean="0">
                <a:latin typeface="Kristen ITC" panose="03050502040202030202" pitchFamily="66" charset="0"/>
              </a:rPr>
              <a:t>fence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pl-PL" dirty="0" err="1" smtClean="0">
                <a:latin typeface="Kristen ITC" panose="03050502040202030202" pitchFamily="66" charset="0"/>
              </a:rPr>
              <a:t>Curiosity</a:t>
            </a:r>
            <a:r>
              <a:rPr lang="pl-PL" dirty="0" smtClean="0">
                <a:latin typeface="Kristen ITC" panose="03050502040202030202" pitchFamily="66" charset="0"/>
              </a:rPr>
              <a:t> </a:t>
            </a:r>
            <a:r>
              <a:rPr lang="pl-PL" dirty="0" err="1" smtClean="0">
                <a:latin typeface="Kristen ITC" panose="03050502040202030202" pitchFamily="66" charset="0"/>
              </a:rPr>
              <a:t>killed</a:t>
            </a:r>
            <a:r>
              <a:rPr lang="pl-PL" dirty="0" smtClean="0">
                <a:latin typeface="Kristen ITC" panose="03050502040202030202" pitchFamily="66" charset="0"/>
              </a:rPr>
              <a:t> the </a:t>
            </a:r>
            <a:r>
              <a:rPr lang="pl-PL" dirty="0" err="1" smtClean="0">
                <a:latin typeface="Kristen ITC" panose="03050502040202030202" pitchFamily="66" charset="0"/>
              </a:rPr>
              <a:t>cat</a:t>
            </a:r>
            <a:r>
              <a:rPr lang="pl-PL" dirty="0" smtClean="0"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endParaRPr lang="pl-PL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le tekstowe 28"/>
          <p:cNvSpPr txBox="1"/>
          <p:nvPr/>
        </p:nvSpPr>
        <p:spPr>
          <a:xfrm>
            <a:off x="3437771" y="2158665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>
                <a:latin typeface="Kristen ITC" panose="03050502040202030202" pitchFamily="66" charset="0"/>
              </a:rPr>
              <a:t>a</a:t>
            </a:r>
            <a:r>
              <a:rPr lang="pl-PL" sz="3200" dirty="0" err="1" smtClean="0">
                <a:latin typeface="Kristen ITC" panose="03050502040202030202" pitchFamily="66" charset="0"/>
              </a:rPr>
              <a:t>round</a:t>
            </a:r>
            <a:r>
              <a:rPr lang="pl-PL" sz="3200" dirty="0" smtClean="0">
                <a:latin typeface="Kristen ITC" panose="03050502040202030202" pitchFamily="66" charset="0"/>
              </a:rPr>
              <a:t> 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7" name="Image 7" descr="bea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1194" y="2743440"/>
            <a:ext cx="3006465" cy="2880320"/>
          </a:xfrm>
          <a:prstGeom prst="rect">
            <a:avLst/>
          </a:prstGeom>
        </p:spPr>
      </p:pic>
      <p:pic>
        <p:nvPicPr>
          <p:cNvPr id="8" name="Image 8" descr="bu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909241"/>
            <a:ext cx="3506626" cy="271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6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le tekstowe 28"/>
          <p:cNvSpPr txBox="1"/>
          <p:nvPr/>
        </p:nvSpPr>
        <p:spPr>
          <a:xfrm>
            <a:off x="3707904" y="2780928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>
                <a:latin typeface="Kristen ITC" panose="03050502040202030202" pitchFamily="66" charset="0"/>
              </a:rPr>
              <a:t>your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5" name="Image 11" descr="hol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2177528"/>
            <a:ext cx="3964016" cy="3699743"/>
          </a:xfrm>
          <a:prstGeom prst="rect">
            <a:avLst/>
          </a:prstGeom>
        </p:spPr>
      </p:pic>
      <p:pic>
        <p:nvPicPr>
          <p:cNvPr id="6" name="Image 12" descr="horse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2451052"/>
            <a:ext cx="4042777" cy="37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3" descr="man_kicking_bucket_pt_res.thm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692696"/>
            <a:ext cx="583264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le tekstowe 28"/>
          <p:cNvSpPr txBox="1"/>
          <p:nvPr/>
        </p:nvSpPr>
        <p:spPr>
          <a:xfrm>
            <a:off x="1907704" y="3212976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>
                <a:latin typeface="Kristen ITC" panose="03050502040202030202" pitchFamily="66" charset="0"/>
              </a:rPr>
              <a:t>Let</a:t>
            </a:r>
            <a:r>
              <a:rPr lang="pl-PL" sz="3200" dirty="0" smtClean="0">
                <a:latin typeface="Kristen ITC" panose="03050502040202030202" pitchFamily="66" charset="0"/>
              </a:rPr>
              <a:t> </a:t>
            </a:r>
            <a:r>
              <a:rPr lang="pl-PL" sz="3200" dirty="0" err="1" smtClean="0">
                <a:latin typeface="Kristen ITC" panose="03050502040202030202" pitchFamily="66" charset="0"/>
              </a:rPr>
              <a:t>it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5" name="Image 14" descr="rid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78444" y="1484784"/>
            <a:ext cx="5265559" cy="508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le tekstowe 28"/>
          <p:cNvSpPr txBox="1"/>
          <p:nvPr/>
        </p:nvSpPr>
        <p:spPr>
          <a:xfrm>
            <a:off x="827584" y="3356992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>
                <a:latin typeface="Kristen ITC" panose="03050502040202030202" pitchFamily="66" charset="0"/>
              </a:rPr>
              <a:t>Something’s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5" name="Image 15" descr="fishy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5816" y="1785455"/>
            <a:ext cx="5532646" cy="431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le tekstowe 28"/>
          <p:cNvSpPr txBox="1"/>
          <p:nvPr/>
        </p:nvSpPr>
        <p:spPr>
          <a:xfrm>
            <a:off x="3779912" y="2852936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Kristen ITC" panose="03050502040202030202" pitchFamily="66" charset="0"/>
              </a:rPr>
              <a:t>the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4" name="Image 16" descr="spil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1" y="2309643"/>
            <a:ext cx="3831377" cy="3628198"/>
          </a:xfrm>
          <a:prstGeom prst="rect">
            <a:avLst/>
          </a:prstGeom>
        </p:spPr>
      </p:pic>
      <p:pic>
        <p:nvPicPr>
          <p:cNvPr id="6" name="Image 17" descr="bean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99992" y="2564904"/>
            <a:ext cx="4248472" cy="243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ole tekstowe 28"/>
          <p:cNvSpPr txBox="1"/>
          <p:nvPr/>
        </p:nvSpPr>
        <p:spPr>
          <a:xfrm>
            <a:off x="1403648" y="3476709"/>
            <a:ext cx="255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latin typeface="Kristen ITC" panose="03050502040202030202" pitchFamily="66" charset="0"/>
              </a:rPr>
              <a:t>T</a:t>
            </a:r>
            <a:r>
              <a:rPr lang="pl-PL" sz="3200" dirty="0" smtClean="0">
                <a:latin typeface="Kristen ITC" panose="03050502040202030202" pitchFamily="66" charset="0"/>
              </a:rPr>
              <a:t>he</a:t>
            </a:r>
            <a:endParaRPr lang="pl-PL" sz="3200" dirty="0">
              <a:latin typeface="Kristen ITC" panose="03050502040202030202" pitchFamily="66" charset="0"/>
            </a:endParaRPr>
          </a:p>
        </p:txBody>
      </p:sp>
      <p:pic>
        <p:nvPicPr>
          <p:cNvPr id="5" name="Image 18" descr="last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67744" y="2027559"/>
            <a:ext cx="6184553" cy="406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131</Words>
  <Application>Microsoft Office PowerPoint</Application>
  <PresentationFormat>Pokaz na ekranie (4:3)</PresentationFormat>
  <Paragraphs>41</Paragraphs>
  <Slides>20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Kristen ITC</vt:lpstr>
      <vt:lpstr>Thème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 MOURNARD</dc:creator>
  <cp:lastModifiedBy>Kamila Nowak</cp:lastModifiedBy>
  <cp:revision>14</cp:revision>
  <dcterms:created xsi:type="dcterms:W3CDTF">2016-03-22T16:56:46Z</dcterms:created>
  <dcterms:modified xsi:type="dcterms:W3CDTF">2017-03-22T11:57:31Z</dcterms:modified>
</cp:coreProperties>
</file>